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nton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S Gordon Serif" panose="020B0604020202020204" charset="0"/>
      <p:regular r:id="rId14"/>
    </p:embeddedFont>
    <p:embeddedFont>
      <p:font typeface="Quicksand" panose="020B0604020202020204" charset="0"/>
      <p:regular r:id="rId15"/>
    </p:embeddedFont>
    <p:embeddedFont>
      <p:font typeface="Sailors" panose="020000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36" y="8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h Rehana binti Ku Othman" userId="8d6abce4-d1a6-4791-9622-abfbb7da5af2" providerId="ADAL" clId="{455B1F87-1CCA-410B-9F26-B548C8B452A2}"/>
    <pc:docChg chg="modSld">
      <pc:chgData name="Madihah Rehana binti Ku Othman" userId="8d6abce4-d1a6-4791-9622-abfbb7da5af2" providerId="ADAL" clId="{455B1F87-1CCA-410B-9F26-B548C8B452A2}" dt="2023-06-20T04:40:12.738" v="14" actId="14100"/>
      <pc:docMkLst>
        <pc:docMk/>
      </pc:docMkLst>
      <pc:sldChg chg="modSp">
        <pc:chgData name="Madihah Rehana binti Ku Othman" userId="8d6abce4-d1a6-4791-9622-abfbb7da5af2" providerId="ADAL" clId="{455B1F87-1CCA-410B-9F26-B548C8B452A2}" dt="2023-06-20T04:39:15.076" v="0" actId="20577"/>
        <pc:sldMkLst>
          <pc:docMk/>
          <pc:sldMk cId="0" sldId="256"/>
        </pc:sldMkLst>
        <pc:spChg chg="mod">
          <ac:chgData name="Madihah Rehana binti Ku Othman" userId="8d6abce4-d1a6-4791-9622-abfbb7da5af2" providerId="ADAL" clId="{455B1F87-1CCA-410B-9F26-B548C8B452A2}" dt="2023-06-20T04:39:15.076" v="0" actId="20577"/>
          <ac:spMkLst>
            <pc:docMk/>
            <pc:sldMk cId="0" sldId="256"/>
            <ac:spMk id="15" creationId="{00000000-0000-0000-0000-000000000000}"/>
          </ac:spMkLst>
        </pc:spChg>
      </pc:sldChg>
      <pc:sldChg chg="modSp">
        <pc:chgData name="Madihah Rehana binti Ku Othman" userId="8d6abce4-d1a6-4791-9622-abfbb7da5af2" providerId="ADAL" clId="{455B1F87-1CCA-410B-9F26-B548C8B452A2}" dt="2023-06-20T04:39:56.612" v="3" actId="14100"/>
        <pc:sldMkLst>
          <pc:docMk/>
          <pc:sldMk cId="0" sldId="259"/>
        </pc:sldMkLst>
        <pc:spChg chg="mod">
          <ac:chgData name="Madihah Rehana binti Ku Othman" userId="8d6abce4-d1a6-4791-9622-abfbb7da5af2" providerId="ADAL" clId="{455B1F87-1CCA-410B-9F26-B548C8B452A2}" dt="2023-06-20T04:39:56.612" v="3" actId="14100"/>
          <ac:spMkLst>
            <pc:docMk/>
            <pc:sldMk cId="0" sldId="259"/>
            <ac:spMk id="8" creationId="{00000000-0000-0000-0000-000000000000}"/>
          </ac:spMkLst>
        </pc:spChg>
        <pc:spChg chg="mod">
          <ac:chgData name="Madihah Rehana binti Ku Othman" userId="8d6abce4-d1a6-4791-9622-abfbb7da5af2" providerId="ADAL" clId="{455B1F87-1CCA-410B-9F26-B548C8B452A2}" dt="2023-06-20T04:39:42.556" v="1" actId="14100"/>
          <ac:spMkLst>
            <pc:docMk/>
            <pc:sldMk cId="0" sldId="259"/>
            <ac:spMk id="12" creationId="{00000000-0000-0000-0000-000000000000}"/>
          </ac:spMkLst>
        </pc:spChg>
      </pc:sldChg>
      <pc:sldChg chg="modSp">
        <pc:chgData name="Madihah Rehana binti Ku Othman" userId="8d6abce4-d1a6-4791-9622-abfbb7da5af2" providerId="ADAL" clId="{455B1F87-1CCA-410B-9F26-B548C8B452A2}" dt="2023-06-20T04:40:12.738" v="14" actId="14100"/>
        <pc:sldMkLst>
          <pc:docMk/>
          <pc:sldMk cId="0" sldId="260"/>
        </pc:sldMkLst>
        <pc:spChg chg="mod">
          <ac:chgData name="Madihah Rehana binti Ku Othman" userId="8d6abce4-d1a6-4791-9622-abfbb7da5af2" providerId="ADAL" clId="{455B1F87-1CCA-410B-9F26-B548C8B452A2}" dt="2023-06-20T04:40:12.738" v="14" actId="14100"/>
          <ac:spMkLst>
            <pc:docMk/>
            <pc:sldMk cId="0" sldId="260"/>
            <ac:spMk id="10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7E5B9007-98F6-4BD9-B5DB-AB613A3B7112}"/>
    <pc:docChg chg="modSld">
      <pc:chgData name="Madihah Rehana binti Ku Othman" userId="8d6abce4-d1a6-4791-9622-abfbb7da5af2" providerId="ADAL" clId="{7E5B9007-98F6-4BD9-B5DB-AB613A3B7112}" dt="2023-07-09T07:40:47.290" v="8" actId="1076"/>
      <pc:docMkLst>
        <pc:docMk/>
      </pc:docMkLst>
      <pc:sldChg chg="modSp">
        <pc:chgData name="Madihah Rehana binti Ku Othman" userId="8d6abce4-d1a6-4791-9622-abfbb7da5af2" providerId="ADAL" clId="{7E5B9007-98F6-4BD9-B5DB-AB613A3B7112}" dt="2023-07-09T07:36:05.754" v="7" actId="1076"/>
        <pc:sldMkLst>
          <pc:docMk/>
          <pc:sldMk cId="0" sldId="258"/>
        </pc:sldMkLst>
        <pc:spChg chg="mod">
          <ac:chgData name="Madihah Rehana binti Ku Othman" userId="8d6abce4-d1a6-4791-9622-abfbb7da5af2" providerId="ADAL" clId="{7E5B9007-98F6-4BD9-B5DB-AB613A3B7112}" dt="2023-07-09T07:35:51.457" v="4" actId="1076"/>
          <ac:spMkLst>
            <pc:docMk/>
            <pc:sldMk cId="0" sldId="258"/>
            <ac:spMk id="21" creationId="{00000000-0000-0000-0000-000000000000}"/>
          </ac:spMkLst>
        </pc:spChg>
        <pc:spChg chg="mod">
          <ac:chgData name="Madihah Rehana binti Ku Othman" userId="8d6abce4-d1a6-4791-9622-abfbb7da5af2" providerId="ADAL" clId="{7E5B9007-98F6-4BD9-B5DB-AB613A3B7112}" dt="2023-07-09T07:36:05.754" v="7" actId="1076"/>
          <ac:spMkLst>
            <pc:docMk/>
            <pc:sldMk cId="0" sldId="258"/>
            <ac:spMk id="25" creationId="{00000000-0000-0000-0000-000000000000}"/>
          </ac:spMkLst>
        </pc:spChg>
        <pc:spChg chg="mod">
          <ac:chgData name="Madihah Rehana binti Ku Othman" userId="8d6abce4-d1a6-4791-9622-abfbb7da5af2" providerId="ADAL" clId="{7E5B9007-98F6-4BD9-B5DB-AB613A3B7112}" dt="2023-07-09T07:35:55.786" v="5" actId="1076"/>
          <ac:spMkLst>
            <pc:docMk/>
            <pc:sldMk cId="0" sldId="258"/>
            <ac:spMk id="30" creationId="{00000000-0000-0000-0000-000000000000}"/>
          </ac:spMkLst>
        </pc:spChg>
        <pc:grpChg chg="mod">
          <ac:chgData name="Madihah Rehana binti Ku Othman" userId="8d6abce4-d1a6-4791-9622-abfbb7da5af2" providerId="ADAL" clId="{7E5B9007-98F6-4BD9-B5DB-AB613A3B7112}" dt="2023-07-09T07:36:00.890" v="6" actId="1076"/>
          <ac:grpSpMkLst>
            <pc:docMk/>
            <pc:sldMk cId="0" sldId="258"/>
            <ac:grpSpMk id="3" creationId="{00000000-0000-0000-0000-000000000000}"/>
          </ac:grpSpMkLst>
        </pc:grpChg>
        <pc:grpChg chg="mod">
          <ac:chgData name="Madihah Rehana binti Ku Othman" userId="8d6abce4-d1a6-4791-9622-abfbb7da5af2" providerId="ADAL" clId="{7E5B9007-98F6-4BD9-B5DB-AB613A3B7112}" dt="2023-07-09T07:35:43.138" v="3" actId="1076"/>
          <ac:grpSpMkLst>
            <pc:docMk/>
            <pc:sldMk cId="0" sldId="258"/>
            <ac:grpSpMk id="10" creationId="{00000000-0000-0000-0000-000000000000}"/>
          </ac:grpSpMkLst>
        </pc:grpChg>
        <pc:grpChg chg="mod">
          <ac:chgData name="Madihah Rehana binti Ku Othman" userId="8d6abce4-d1a6-4791-9622-abfbb7da5af2" providerId="ADAL" clId="{7E5B9007-98F6-4BD9-B5DB-AB613A3B7112}" dt="2023-07-09T07:35:40.851" v="2" actId="1076"/>
          <ac:grpSpMkLst>
            <pc:docMk/>
            <pc:sldMk cId="0" sldId="258"/>
            <ac:grpSpMk id="14" creationId="{00000000-0000-0000-0000-000000000000}"/>
          </ac:grpSpMkLst>
        </pc:grpChg>
        <pc:grpChg chg="mod">
          <ac:chgData name="Madihah Rehana binti Ku Othman" userId="8d6abce4-d1a6-4791-9622-abfbb7da5af2" providerId="ADAL" clId="{7E5B9007-98F6-4BD9-B5DB-AB613A3B7112}" dt="2023-07-09T07:35:34.492" v="1" actId="14100"/>
          <ac:grpSpMkLst>
            <pc:docMk/>
            <pc:sldMk cId="0" sldId="258"/>
            <ac:grpSpMk id="18" creationId="{00000000-0000-0000-0000-000000000000}"/>
          </ac:grpSpMkLst>
        </pc:grpChg>
      </pc:sldChg>
      <pc:sldChg chg="modSp">
        <pc:chgData name="Madihah Rehana binti Ku Othman" userId="8d6abce4-d1a6-4791-9622-abfbb7da5af2" providerId="ADAL" clId="{7E5B9007-98F6-4BD9-B5DB-AB613A3B7112}" dt="2023-07-09T07:40:47.290" v="8" actId="1076"/>
        <pc:sldMkLst>
          <pc:docMk/>
          <pc:sldMk cId="0" sldId="259"/>
        </pc:sldMkLst>
        <pc:spChg chg="mod">
          <ac:chgData name="Madihah Rehana binti Ku Othman" userId="8d6abce4-d1a6-4791-9622-abfbb7da5af2" providerId="ADAL" clId="{7E5B9007-98F6-4BD9-B5DB-AB613A3B7112}" dt="2023-07-09T07:40:47.290" v="8" actId="1076"/>
          <ac:spMkLst>
            <pc:docMk/>
            <pc:sldMk cId="0" sldId="259"/>
            <ac:spMk id="10" creationId="{00000000-0000-0000-0000-000000000000}"/>
          </ac:spMkLst>
        </pc:spChg>
      </pc:sldChg>
    </pc:docChg>
  </pc:docChgLst>
  <pc:docChgLst>
    <pc:chgData name="Guest User" userId="S::urn:spo:anon#b8a7097c4b4fa6f1ef37d33b3a53ef1bd0f20ed212d24ccd626bfe9b2b6abe01::" providerId="AD" clId="Web-{3401434E-9071-B630-C5C6-0E0FC72B4884}"/>
    <pc:docChg chg="modSld">
      <pc:chgData name="Guest User" userId="S::urn:spo:anon#b8a7097c4b4fa6f1ef37d33b3a53ef1bd0f20ed212d24ccd626bfe9b2b6abe01::" providerId="AD" clId="Web-{3401434E-9071-B630-C5C6-0E0FC72B4884}" dt="2023-06-21T06:30:16.931" v="29" actId="14100"/>
      <pc:docMkLst>
        <pc:docMk/>
      </pc:docMkLst>
      <pc:sldChg chg="modSp">
        <pc:chgData name="Guest User" userId="S::urn:spo:anon#b8a7097c4b4fa6f1ef37d33b3a53ef1bd0f20ed212d24ccd626bfe9b2b6abe01::" providerId="AD" clId="Web-{3401434E-9071-B630-C5C6-0E0FC72B4884}" dt="2023-06-21T06:25:56.722" v="5" actId="20577"/>
        <pc:sldMkLst>
          <pc:docMk/>
          <pc:sldMk cId="0" sldId="257"/>
        </pc:sldMkLst>
        <pc:spChg chg="mod">
          <ac:chgData name="Guest User" userId="S::urn:spo:anon#b8a7097c4b4fa6f1ef37d33b3a53ef1bd0f20ed212d24ccd626bfe9b2b6abe01::" providerId="AD" clId="Web-{3401434E-9071-B630-C5C6-0E0FC72B4884}" dt="2023-06-21T06:25:56.722" v="5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3401434E-9071-B630-C5C6-0E0FC72B4884}" dt="2023-06-21T06:19:54.198" v="1" actId="20577"/>
          <ac:spMkLst>
            <pc:docMk/>
            <pc:sldMk cId="0" sldId="257"/>
            <ac:spMk id="7" creationId="{00000000-0000-0000-0000-000000000000}"/>
          </ac:spMkLst>
        </pc:spChg>
      </pc:sldChg>
      <pc:sldChg chg="modSp">
        <pc:chgData name="Guest User" userId="S::urn:spo:anon#b8a7097c4b4fa6f1ef37d33b3a53ef1bd0f20ed212d24ccd626bfe9b2b6abe01::" providerId="AD" clId="Web-{3401434E-9071-B630-C5C6-0E0FC72B4884}" dt="2023-06-21T06:30:16.931" v="29" actId="14100"/>
        <pc:sldMkLst>
          <pc:docMk/>
          <pc:sldMk cId="0" sldId="258"/>
        </pc:sldMkLst>
        <pc:spChg chg="mod">
          <ac:chgData name="Guest User" userId="S::urn:spo:anon#b8a7097c4b4fa6f1ef37d33b3a53ef1bd0f20ed212d24ccd626bfe9b2b6abe01::" providerId="AD" clId="Web-{3401434E-9071-B630-C5C6-0E0FC72B4884}" dt="2023-06-21T06:27:02.755" v="7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3401434E-9071-B630-C5C6-0E0FC72B4884}" dt="2023-06-21T06:28:48.726" v="22" actId="20577"/>
          <ac:spMkLst>
            <pc:docMk/>
            <pc:sldMk cId="0" sldId="258"/>
            <ac:spMk id="21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3401434E-9071-B630-C5C6-0E0FC72B4884}" dt="2023-06-21T06:29:03.367" v="25" actId="20577"/>
          <ac:spMkLst>
            <pc:docMk/>
            <pc:sldMk cId="0" sldId="258"/>
            <ac:spMk id="25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3401434E-9071-B630-C5C6-0E0FC72B4884}" dt="2023-06-21T06:27:27.380" v="14" actId="14100"/>
          <ac:spMkLst>
            <pc:docMk/>
            <pc:sldMk cId="0" sldId="258"/>
            <ac:spMk id="30" creationId="{00000000-0000-0000-0000-000000000000}"/>
          </ac:spMkLst>
        </pc:spChg>
        <pc:grpChg chg="mod">
          <ac:chgData name="Guest User" userId="S::urn:spo:anon#b8a7097c4b4fa6f1ef37d33b3a53ef1bd0f20ed212d24ccd626bfe9b2b6abe01::" providerId="AD" clId="Web-{3401434E-9071-B630-C5C6-0E0FC72B4884}" dt="2023-06-21T06:30:16.931" v="29" actId="14100"/>
          <ac:grpSpMkLst>
            <pc:docMk/>
            <pc:sldMk cId="0" sldId="258"/>
            <ac:grpSpMk id="18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svg"/><Relationship Id="rId7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2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gi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svg"/><Relationship Id="rId7" Type="http://schemas.openxmlformats.org/officeDocument/2006/relationships/image" Target="../media/image3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sv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32617" y="1177981"/>
            <a:ext cx="13022766" cy="7931039"/>
          </a:xfrm>
          <a:custGeom>
            <a:avLst/>
            <a:gdLst/>
            <a:ahLst/>
            <a:cxnLst/>
            <a:rect l="l" t="t" r="r" b="b"/>
            <a:pathLst>
              <a:path w="13022766" h="7931039">
                <a:moveTo>
                  <a:pt x="0" y="0"/>
                </a:moveTo>
                <a:lnTo>
                  <a:pt x="13022766" y="0"/>
                </a:lnTo>
                <a:lnTo>
                  <a:pt x="13022766" y="7931038"/>
                </a:lnTo>
                <a:lnTo>
                  <a:pt x="0" y="7931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996031" y="6098798"/>
            <a:ext cx="2616619" cy="0"/>
          </a:xfrm>
          <a:prstGeom prst="line">
            <a:avLst/>
          </a:prstGeom>
          <a:ln w="47625" cap="rnd">
            <a:solidFill>
              <a:srgbClr val="F2B5A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4768531" y="1714335"/>
            <a:ext cx="345445" cy="34544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B63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264901" y="1714335"/>
            <a:ext cx="345445" cy="34544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B63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761272" y="1714335"/>
            <a:ext cx="345445" cy="34544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B639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-2008459" y="6613924"/>
            <a:ext cx="3845468" cy="4114800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460516" y="-343065"/>
            <a:ext cx="3845468" cy="4114800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351678" y="5191633"/>
            <a:ext cx="1394537" cy="1228924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1238499" y="4547891"/>
            <a:ext cx="7405508" cy="6063260"/>
          </a:xfrm>
          <a:custGeom>
            <a:avLst/>
            <a:gdLst/>
            <a:ahLst/>
            <a:cxnLst/>
            <a:rect l="l" t="t" r="r" b="b"/>
            <a:pathLst>
              <a:path w="7405508" h="6063260">
                <a:moveTo>
                  <a:pt x="0" y="0"/>
                </a:moveTo>
                <a:lnTo>
                  <a:pt x="7405508" y="0"/>
                </a:lnTo>
                <a:lnTo>
                  <a:pt x="7405508" y="6063259"/>
                </a:lnTo>
                <a:lnTo>
                  <a:pt x="0" y="60632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85725" y="5336867"/>
            <a:ext cx="6380896" cy="5391857"/>
          </a:xfrm>
          <a:custGeom>
            <a:avLst/>
            <a:gdLst/>
            <a:ahLst/>
            <a:cxnLst/>
            <a:rect l="l" t="t" r="r" b="b"/>
            <a:pathLst>
              <a:path w="6380896" h="5391857">
                <a:moveTo>
                  <a:pt x="0" y="0"/>
                </a:moveTo>
                <a:lnTo>
                  <a:pt x="6380896" y="0"/>
                </a:lnTo>
                <a:lnTo>
                  <a:pt x="6380896" y="5391857"/>
                </a:lnTo>
                <a:lnTo>
                  <a:pt x="0" y="5391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46387" y="2002630"/>
            <a:ext cx="9052960" cy="493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Sailors"/>
              </a:rPr>
              <a:t>English YEAR 2</a:t>
            </a:r>
          </a:p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Sailors"/>
              </a:rPr>
              <a:t>module 6</a:t>
            </a:r>
          </a:p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Sailors"/>
              </a:rPr>
              <a:t>the old house</a:t>
            </a:r>
          </a:p>
          <a:p>
            <a:pPr>
              <a:lnSpc>
                <a:spcPts val="9600"/>
              </a:lnSpc>
            </a:pPr>
            <a:endParaRPr lang="en-US" sz="8000" dirty="0">
              <a:solidFill>
                <a:srgbClr val="FFFFFF"/>
              </a:solidFill>
              <a:latin typeface="Sailor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55083" y="0"/>
            <a:ext cx="7232917" cy="10287000"/>
            <a:chOff x="0" y="0"/>
            <a:chExt cx="2446690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6690" cy="3479800"/>
            </a:xfrm>
            <a:custGeom>
              <a:avLst/>
              <a:gdLst/>
              <a:ahLst/>
              <a:cxnLst/>
              <a:rect l="l" t="t" r="r" b="b"/>
              <a:pathLst>
                <a:path w="2446690" h="3479800">
                  <a:moveTo>
                    <a:pt x="0" y="0"/>
                  </a:moveTo>
                  <a:lnTo>
                    <a:pt x="2446690" y="0"/>
                  </a:lnTo>
                  <a:lnTo>
                    <a:pt x="244669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D46D5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5471116" y="7932946"/>
            <a:ext cx="2114755" cy="2046866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502343" y="4223740"/>
            <a:ext cx="7405508" cy="6063260"/>
          </a:xfrm>
          <a:custGeom>
            <a:avLst/>
            <a:gdLst/>
            <a:ahLst/>
            <a:cxnLst/>
            <a:rect l="l" t="t" r="r" b="b"/>
            <a:pathLst>
              <a:path w="7405508" h="6063260">
                <a:moveTo>
                  <a:pt x="0" y="0"/>
                </a:moveTo>
                <a:lnTo>
                  <a:pt x="7405508" y="0"/>
                </a:lnTo>
                <a:lnTo>
                  <a:pt x="7405508" y="6063260"/>
                </a:lnTo>
                <a:lnTo>
                  <a:pt x="0" y="6063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575440" y="1749900"/>
            <a:ext cx="6712560" cy="618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1"/>
              </a:lnSpc>
            </a:pPr>
            <a:r>
              <a:rPr lang="en-US" sz="3500" dirty="0">
                <a:solidFill>
                  <a:srgbClr val="FFFFFF"/>
                </a:solidFill>
                <a:latin typeface="Quicksand"/>
              </a:rPr>
              <a:t>By the end of the lesson, pupils will be able to: </a:t>
            </a:r>
            <a:endParaRPr lang="en-US" sz="3508" dirty="0">
              <a:solidFill>
                <a:srgbClr val="FFFFFF"/>
              </a:solidFill>
              <a:latin typeface="Quicksand"/>
            </a:endParaRPr>
          </a:p>
          <a:p>
            <a:pPr>
              <a:lnSpc>
                <a:spcPts val="4911"/>
              </a:lnSpc>
            </a:pPr>
            <a:endParaRPr lang="en-US" sz="3508">
              <a:solidFill>
                <a:srgbClr val="FFFFFF"/>
              </a:solidFill>
              <a:latin typeface="Quicksand"/>
            </a:endParaRPr>
          </a:p>
          <a:p>
            <a:pPr>
              <a:lnSpc>
                <a:spcPts val="4911"/>
              </a:lnSpc>
            </a:pPr>
            <a:r>
              <a:rPr lang="en-US" sz="3500" dirty="0">
                <a:solidFill>
                  <a:srgbClr val="FFFFFF"/>
                </a:solidFill>
                <a:latin typeface="Quicksand"/>
              </a:rPr>
              <a:t>1.Understand with support specific information and details of simple sentences.</a:t>
            </a:r>
          </a:p>
          <a:p>
            <a:pPr>
              <a:lnSpc>
                <a:spcPts val="4911"/>
              </a:lnSpc>
            </a:pPr>
            <a:r>
              <a:rPr lang="en-US" sz="3500" dirty="0">
                <a:solidFill>
                  <a:srgbClr val="FFFFFF"/>
                </a:solidFill>
                <a:latin typeface="Quicksand"/>
              </a:rPr>
              <a:t>2.Spell a narrow range of familiar high frequency words accurately in guided writing.</a:t>
            </a:r>
          </a:p>
          <a:p>
            <a:pPr>
              <a:lnSpc>
                <a:spcPts val="4911"/>
              </a:lnSpc>
            </a:pPr>
            <a:endParaRPr lang="en-US" sz="3508">
              <a:solidFill>
                <a:srgbClr val="FFFFFF"/>
              </a:solidFill>
              <a:latin typeface="Quicks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951379" y="493062"/>
            <a:ext cx="13361093" cy="319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8"/>
              </a:lnSpc>
            </a:pPr>
            <a:r>
              <a:rPr lang="en-US" sz="9600" dirty="0">
                <a:solidFill>
                  <a:srgbClr val="E6B639"/>
                </a:solidFill>
                <a:latin typeface="CS Gordon Serif"/>
              </a:rPr>
              <a:t>LEARNING 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601549" y="-1922034"/>
            <a:ext cx="9084901" cy="15333167"/>
          </a:xfrm>
          <a:custGeom>
            <a:avLst/>
            <a:gdLst/>
            <a:ahLst/>
            <a:cxnLst/>
            <a:rect l="l" t="t" r="r" b="b"/>
            <a:pathLst>
              <a:path w="9084901" h="15333167">
                <a:moveTo>
                  <a:pt x="0" y="0"/>
                </a:moveTo>
                <a:lnTo>
                  <a:pt x="9084902" y="0"/>
                </a:lnTo>
                <a:lnTo>
                  <a:pt x="9084902" y="15333167"/>
                </a:lnTo>
                <a:lnTo>
                  <a:pt x="0" y="15333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503644" y="7743814"/>
            <a:ext cx="7252148" cy="471633"/>
            <a:chOff x="0" y="0"/>
            <a:chExt cx="1910031" cy="124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0031" cy="124216"/>
            </a:xfrm>
            <a:custGeom>
              <a:avLst/>
              <a:gdLst/>
              <a:ahLst/>
              <a:cxnLst/>
              <a:rect l="l" t="t" r="r" b="b"/>
              <a:pathLst>
                <a:path w="1910031" h="124216">
                  <a:moveTo>
                    <a:pt x="0" y="0"/>
                  </a:moveTo>
                  <a:lnTo>
                    <a:pt x="1910031" y="0"/>
                  </a:lnTo>
                  <a:lnTo>
                    <a:pt x="1910031" y="124216"/>
                  </a:lnTo>
                  <a:lnTo>
                    <a:pt x="0" y="124216"/>
                  </a:lnTo>
                  <a:close/>
                </a:path>
              </a:pathLst>
            </a:custGeom>
            <a:solidFill>
              <a:srgbClr val="D46D5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32689" y="8490502"/>
            <a:ext cx="1587552" cy="1535595"/>
          </a:xfrm>
          <a:custGeom>
            <a:avLst/>
            <a:gdLst/>
            <a:ahLst/>
            <a:cxnLst/>
            <a:rect l="l" t="t" r="r" b="b"/>
            <a:pathLst>
              <a:path w="1587552" h="1535595">
                <a:moveTo>
                  <a:pt x="0" y="0"/>
                </a:moveTo>
                <a:lnTo>
                  <a:pt x="1587552" y="0"/>
                </a:lnTo>
                <a:lnTo>
                  <a:pt x="1587552" y="1535596"/>
                </a:lnTo>
                <a:lnTo>
                  <a:pt x="0" y="1535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58852" y="556227"/>
            <a:ext cx="1587552" cy="1535595"/>
          </a:xfrm>
          <a:custGeom>
            <a:avLst/>
            <a:gdLst/>
            <a:ahLst/>
            <a:cxnLst/>
            <a:rect l="l" t="t" r="r" b="b"/>
            <a:pathLst>
              <a:path w="1587552" h="1535595">
                <a:moveTo>
                  <a:pt x="0" y="0"/>
                </a:moveTo>
                <a:lnTo>
                  <a:pt x="1587552" y="0"/>
                </a:lnTo>
                <a:lnTo>
                  <a:pt x="1587552" y="1535596"/>
                </a:lnTo>
                <a:lnTo>
                  <a:pt x="0" y="1535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13498" y="3801368"/>
            <a:ext cx="3160252" cy="6653161"/>
          </a:xfrm>
          <a:custGeom>
            <a:avLst/>
            <a:gdLst/>
            <a:ahLst/>
            <a:cxnLst/>
            <a:rect l="l" t="t" r="r" b="b"/>
            <a:pathLst>
              <a:path w="3160252" h="6653161">
                <a:moveTo>
                  <a:pt x="0" y="0"/>
                </a:moveTo>
                <a:lnTo>
                  <a:pt x="3160252" y="0"/>
                </a:lnTo>
                <a:lnTo>
                  <a:pt x="3160252" y="6653161"/>
                </a:lnTo>
                <a:lnTo>
                  <a:pt x="0" y="6653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4924" y="2953643"/>
            <a:ext cx="3199977" cy="6649304"/>
          </a:xfrm>
          <a:custGeom>
            <a:avLst/>
            <a:gdLst/>
            <a:ahLst/>
            <a:cxnLst/>
            <a:rect l="l" t="t" r="r" b="b"/>
            <a:pathLst>
              <a:path w="3199977" h="6649304">
                <a:moveTo>
                  <a:pt x="0" y="0"/>
                </a:moveTo>
                <a:lnTo>
                  <a:pt x="3199978" y="0"/>
                </a:lnTo>
                <a:lnTo>
                  <a:pt x="3199978" y="6649303"/>
                </a:lnTo>
                <a:lnTo>
                  <a:pt x="0" y="6649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451539" y="4355551"/>
            <a:ext cx="7252148" cy="471633"/>
            <a:chOff x="0" y="0"/>
            <a:chExt cx="1910031" cy="1242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0031" cy="124216"/>
            </a:xfrm>
            <a:custGeom>
              <a:avLst/>
              <a:gdLst/>
              <a:ahLst/>
              <a:cxnLst/>
              <a:rect l="l" t="t" r="r" b="b"/>
              <a:pathLst>
                <a:path w="1910031" h="124216">
                  <a:moveTo>
                    <a:pt x="0" y="0"/>
                  </a:moveTo>
                  <a:lnTo>
                    <a:pt x="1910031" y="0"/>
                  </a:lnTo>
                  <a:lnTo>
                    <a:pt x="1910031" y="124216"/>
                  </a:lnTo>
                  <a:lnTo>
                    <a:pt x="0" y="124216"/>
                  </a:lnTo>
                  <a:close/>
                </a:path>
              </a:pathLst>
            </a:custGeom>
            <a:solidFill>
              <a:srgbClr val="D46D5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73052" y="2058293"/>
            <a:ext cx="10541897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D46D50"/>
                </a:solidFill>
                <a:latin typeface="Sailors"/>
              </a:rPr>
              <a:t>Let's enter the old house and see what's in there !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552926" y="5092028"/>
            <a:ext cx="6843934" cy="512454"/>
            <a:chOff x="0" y="0"/>
            <a:chExt cx="1802518" cy="1349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02518" cy="134967"/>
            </a:xfrm>
            <a:custGeom>
              <a:avLst/>
              <a:gdLst/>
              <a:ahLst/>
              <a:cxnLst/>
              <a:rect l="l" t="t" r="r" b="b"/>
              <a:pathLst>
                <a:path w="1802518" h="134967">
                  <a:moveTo>
                    <a:pt x="0" y="0"/>
                  </a:moveTo>
                  <a:lnTo>
                    <a:pt x="1802518" y="0"/>
                  </a:lnTo>
                  <a:lnTo>
                    <a:pt x="1802518" y="134967"/>
                  </a:lnTo>
                  <a:lnTo>
                    <a:pt x="0" y="134967"/>
                  </a:lnTo>
                  <a:close/>
                </a:path>
              </a:pathLst>
            </a:custGeom>
            <a:solidFill>
              <a:srgbClr val="E6B63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993500" y="5048250"/>
            <a:ext cx="6134249" cy="51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50" dirty="0">
                <a:solidFill>
                  <a:srgbClr val="151512"/>
                </a:solidFill>
                <a:latin typeface="Sailors"/>
              </a:rPr>
              <a:t>The is a cat in the living room.</a:t>
            </a:r>
            <a:endParaRPr lang="en-US" sz="3399" dirty="0">
              <a:solidFill>
                <a:srgbClr val="151512"/>
              </a:solidFill>
              <a:latin typeface="Sailor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5943599" y="6897102"/>
            <a:ext cx="9120956" cy="513715"/>
            <a:chOff x="0" y="0"/>
            <a:chExt cx="2166879" cy="1352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66879" cy="135299"/>
            </a:xfrm>
            <a:custGeom>
              <a:avLst/>
              <a:gdLst/>
              <a:ahLst/>
              <a:cxnLst/>
              <a:rect l="l" t="t" r="r" b="b"/>
              <a:pathLst>
                <a:path w="2166879" h="135299">
                  <a:moveTo>
                    <a:pt x="0" y="0"/>
                  </a:moveTo>
                  <a:lnTo>
                    <a:pt x="2166879" y="0"/>
                  </a:lnTo>
                  <a:lnTo>
                    <a:pt x="2166879" y="135299"/>
                  </a:lnTo>
                  <a:lnTo>
                    <a:pt x="0" y="135299"/>
                  </a:lnTo>
                  <a:close/>
                </a:path>
              </a:pathLst>
            </a:custGeom>
            <a:solidFill>
              <a:srgbClr val="E6B63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928941" y="6814331"/>
            <a:ext cx="9164087" cy="516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50" dirty="0">
                <a:solidFill>
                  <a:srgbClr val="151512"/>
                </a:solidFill>
                <a:latin typeface="Sailors"/>
              </a:rPr>
              <a:t>There is a big old window in the dining room.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009876" y="8534132"/>
            <a:ext cx="8227368" cy="513715"/>
            <a:chOff x="0" y="0"/>
            <a:chExt cx="2166879" cy="1352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6879" cy="135299"/>
            </a:xfrm>
            <a:custGeom>
              <a:avLst/>
              <a:gdLst/>
              <a:ahLst/>
              <a:cxnLst/>
              <a:rect l="l" t="t" r="r" b="b"/>
              <a:pathLst>
                <a:path w="2166879" h="135299">
                  <a:moveTo>
                    <a:pt x="0" y="0"/>
                  </a:moveTo>
                  <a:lnTo>
                    <a:pt x="2166879" y="0"/>
                  </a:lnTo>
                  <a:lnTo>
                    <a:pt x="2166879" y="135299"/>
                  </a:lnTo>
                  <a:lnTo>
                    <a:pt x="0" y="135299"/>
                  </a:lnTo>
                  <a:close/>
                </a:path>
              </a:pathLst>
            </a:custGeom>
            <a:solidFill>
              <a:srgbClr val="E6B63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276249" y="8488811"/>
            <a:ext cx="7806928" cy="51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50" dirty="0">
                <a:solidFill>
                  <a:srgbClr val="151512"/>
                </a:solidFill>
                <a:latin typeface="Sailors"/>
              </a:rPr>
              <a:t>There are four bathrooms.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73052" y="4287132"/>
            <a:ext cx="5338018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51512"/>
                </a:solidFill>
                <a:latin typeface="Sailors"/>
              </a:rPr>
              <a:t>What's in the living room?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383802" y="6021437"/>
            <a:ext cx="7252148" cy="471633"/>
            <a:chOff x="0" y="0"/>
            <a:chExt cx="1910031" cy="12421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10031" cy="124216"/>
            </a:xfrm>
            <a:custGeom>
              <a:avLst/>
              <a:gdLst/>
              <a:ahLst/>
              <a:cxnLst/>
              <a:rect l="l" t="t" r="r" b="b"/>
              <a:pathLst>
                <a:path w="1910031" h="124216">
                  <a:moveTo>
                    <a:pt x="0" y="0"/>
                  </a:moveTo>
                  <a:lnTo>
                    <a:pt x="1910031" y="0"/>
                  </a:lnTo>
                  <a:lnTo>
                    <a:pt x="1910031" y="124216"/>
                  </a:lnTo>
                  <a:lnTo>
                    <a:pt x="0" y="124216"/>
                  </a:lnTo>
                  <a:close/>
                </a:path>
              </a:pathLst>
            </a:custGeom>
            <a:solidFill>
              <a:srgbClr val="D46D5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662955" y="5952724"/>
            <a:ext cx="7092837" cy="516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50" dirty="0">
                <a:solidFill>
                  <a:srgbClr val="151512"/>
                </a:solidFill>
                <a:latin typeface="Sailors"/>
              </a:rPr>
              <a:t>What's there in the dining room ?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73052" y="7677517"/>
            <a:ext cx="6762899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51512"/>
                </a:solidFill>
                <a:latin typeface="Sailors"/>
              </a:rPr>
              <a:t>How many bathrooms are there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8852" y="556227"/>
            <a:ext cx="1587552" cy="1535595"/>
          </a:xfrm>
          <a:custGeom>
            <a:avLst/>
            <a:gdLst/>
            <a:ahLst/>
            <a:cxnLst/>
            <a:rect l="l" t="t" r="r" b="b"/>
            <a:pathLst>
              <a:path w="1587552" h="1535595">
                <a:moveTo>
                  <a:pt x="0" y="0"/>
                </a:moveTo>
                <a:lnTo>
                  <a:pt x="1587552" y="0"/>
                </a:lnTo>
                <a:lnTo>
                  <a:pt x="1587552" y="1535596"/>
                </a:lnTo>
                <a:lnTo>
                  <a:pt x="0" y="153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9809" y="2054449"/>
            <a:ext cx="4636475" cy="3089051"/>
          </a:xfrm>
          <a:custGeom>
            <a:avLst/>
            <a:gdLst/>
            <a:ahLst/>
            <a:cxnLst/>
            <a:rect l="l" t="t" r="r" b="b"/>
            <a:pathLst>
              <a:path w="4636475" h="3089051">
                <a:moveTo>
                  <a:pt x="0" y="0"/>
                </a:moveTo>
                <a:lnTo>
                  <a:pt x="4636475" y="0"/>
                </a:lnTo>
                <a:lnTo>
                  <a:pt x="4636475" y="3089051"/>
                </a:lnTo>
                <a:lnTo>
                  <a:pt x="0" y="308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59578" y="2359367"/>
            <a:ext cx="4848341" cy="2784133"/>
          </a:xfrm>
          <a:custGeom>
            <a:avLst/>
            <a:gdLst/>
            <a:ahLst/>
            <a:cxnLst/>
            <a:rect l="l" t="t" r="r" b="b"/>
            <a:pathLst>
              <a:path w="4848341" h="2784133">
                <a:moveTo>
                  <a:pt x="0" y="0"/>
                </a:moveTo>
                <a:lnTo>
                  <a:pt x="4848341" y="0"/>
                </a:lnTo>
                <a:lnTo>
                  <a:pt x="4848341" y="2784133"/>
                </a:lnTo>
                <a:lnTo>
                  <a:pt x="0" y="2784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08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809" y="6189421"/>
            <a:ext cx="4973680" cy="3438056"/>
          </a:xfrm>
          <a:custGeom>
            <a:avLst/>
            <a:gdLst/>
            <a:ahLst/>
            <a:cxnLst/>
            <a:rect l="l" t="t" r="r" b="b"/>
            <a:pathLst>
              <a:path w="4973680" h="3438056">
                <a:moveTo>
                  <a:pt x="0" y="0"/>
                </a:moveTo>
                <a:lnTo>
                  <a:pt x="4973680" y="0"/>
                </a:lnTo>
                <a:lnTo>
                  <a:pt x="4973680" y="3438056"/>
                </a:lnTo>
                <a:lnTo>
                  <a:pt x="0" y="3438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17244" y="5820244"/>
            <a:ext cx="5742056" cy="3438056"/>
          </a:xfrm>
          <a:custGeom>
            <a:avLst/>
            <a:gdLst/>
            <a:ahLst/>
            <a:cxnLst/>
            <a:rect l="l" t="t" r="r" b="b"/>
            <a:pathLst>
              <a:path w="5742056" h="3438056">
                <a:moveTo>
                  <a:pt x="0" y="0"/>
                </a:moveTo>
                <a:lnTo>
                  <a:pt x="5742056" y="0"/>
                </a:lnTo>
                <a:lnTo>
                  <a:pt x="5742056" y="3438056"/>
                </a:lnTo>
                <a:lnTo>
                  <a:pt x="0" y="3438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29500" y="5820244"/>
            <a:ext cx="3856619" cy="6408279"/>
          </a:xfrm>
          <a:custGeom>
            <a:avLst/>
            <a:gdLst/>
            <a:ahLst/>
            <a:cxnLst/>
            <a:rect l="l" t="t" r="r" b="b"/>
            <a:pathLst>
              <a:path w="3856619" h="6408279">
                <a:moveTo>
                  <a:pt x="0" y="0"/>
                </a:moveTo>
                <a:lnTo>
                  <a:pt x="3856619" y="0"/>
                </a:lnTo>
                <a:lnTo>
                  <a:pt x="3856619" y="6408278"/>
                </a:lnTo>
                <a:lnTo>
                  <a:pt x="0" y="6408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60872" y="547052"/>
            <a:ext cx="11550328" cy="87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Anton"/>
              </a:rPr>
              <a:t>Let's look into different parts of the house.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5343" y="5342928"/>
            <a:ext cx="20194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</a:rPr>
              <a:t>Living room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9992" y="9627477"/>
            <a:ext cx="16701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nton"/>
              </a:rPr>
              <a:t>Bathroom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94436" y="5158339"/>
            <a:ext cx="15375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</a:rPr>
              <a:t>Bedroom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4838" y="9560802"/>
            <a:ext cx="149636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nton"/>
              </a:rPr>
              <a:t>Kitchen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618623" flipH="1" flipV="1">
            <a:off x="3674788" y="-2919945"/>
            <a:ext cx="10040990" cy="15879535"/>
          </a:xfrm>
          <a:custGeom>
            <a:avLst/>
            <a:gdLst/>
            <a:ahLst/>
            <a:cxnLst/>
            <a:rect l="l" t="t" r="r" b="b"/>
            <a:pathLst>
              <a:path w="10040990" h="15879535">
                <a:moveTo>
                  <a:pt x="10040991" y="15302171"/>
                </a:moveTo>
                <a:lnTo>
                  <a:pt x="974454" y="15879535"/>
                </a:lnTo>
                <a:lnTo>
                  <a:pt x="0" y="577363"/>
                </a:lnTo>
                <a:lnTo>
                  <a:pt x="9066537" y="0"/>
                </a:lnTo>
                <a:lnTo>
                  <a:pt x="10040991" y="15302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360" b="-3360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 flipV="1">
            <a:off x="12574284" y="2666792"/>
            <a:ext cx="1896786" cy="1835894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1412496" y="2666792"/>
            <a:ext cx="5398087" cy="3282288"/>
          </a:xfrm>
          <a:custGeom>
            <a:avLst/>
            <a:gdLst/>
            <a:ahLst/>
            <a:cxnLst/>
            <a:rect l="l" t="t" r="r" b="b"/>
            <a:pathLst>
              <a:path w="5398087" h="3282288">
                <a:moveTo>
                  <a:pt x="0" y="0"/>
                </a:moveTo>
                <a:lnTo>
                  <a:pt x="5398087" y="0"/>
                </a:lnTo>
                <a:lnTo>
                  <a:pt x="5398087" y="3282288"/>
                </a:lnTo>
                <a:lnTo>
                  <a:pt x="0" y="3282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9777" b="-1468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01050" y="3584739"/>
            <a:ext cx="2170020" cy="2053381"/>
          </a:xfrm>
          <a:custGeom>
            <a:avLst/>
            <a:gdLst/>
            <a:ahLst/>
            <a:cxnLst/>
            <a:rect l="l" t="t" r="r" b="b"/>
            <a:pathLst>
              <a:path w="2170020" h="2053381">
                <a:moveTo>
                  <a:pt x="0" y="0"/>
                </a:moveTo>
                <a:lnTo>
                  <a:pt x="2170020" y="0"/>
                </a:lnTo>
                <a:lnTo>
                  <a:pt x="2170020" y="2053381"/>
                </a:lnTo>
                <a:lnTo>
                  <a:pt x="0" y="205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12496" y="6432268"/>
            <a:ext cx="5398087" cy="2784133"/>
          </a:xfrm>
          <a:custGeom>
            <a:avLst/>
            <a:gdLst/>
            <a:ahLst/>
            <a:cxnLst/>
            <a:rect l="l" t="t" r="r" b="b"/>
            <a:pathLst>
              <a:path w="5398087" h="2784133">
                <a:moveTo>
                  <a:pt x="0" y="0"/>
                </a:moveTo>
                <a:lnTo>
                  <a:pt x="5398087" y="0"/>
                </a:lnTo>
                <a:lnTo>
                  <a:pt x="5398087" y="2784133"/>
                </a:lnTo>
                <a:lnTo>
                  <a:pt x="0" y="27841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530" b="-453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7209865"/>
            <a:ext cx="3702754" cy="3031630"/>
          </a:xfrm>
          <a:custGeom>
            <a:avLst/>
            <a:gdLst/>
            <a:ahLst/>
            <a:cxnLst/>
            <a:rect l="l" t="t" r="r" b="b"/>
            <a:pathLst>
              <a:path w="3702754" h="3031630">
                <a:moveTo>
                  <a:pt x="0" y="0"/>
                </a:moveTo>
                <a:lnTo>
                  <a:pt x="3702754" y="0"/>
                </a:lnTo>
                <a:lnTo>
                  <a:pt x="3702754" y="3031630"/>
                </a:lnTo>
                <a:lnTo>
                  <a:pt x="0" y="30316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702900" y="3753085"/>
            <a:ext cx="18962200" cy="7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6"/>
              </a:lnSpc>
              <a:spcBef>
                <a:spcPct val="0"/>
              </a:spcBef>
            </a:pPr>
            <a:r>
              <a:rPr lang="en-US" sz="4204">
                <a:solidFill>
                  <a:srgbClr val="000000"/>
                </a:solidFill>
                <a:latin typeface="Sailors"/>
              </a:rPr>
              <a:t>The old house has ...............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3185" y="7095565"/>
            <a:ext cx="11412496" cy="72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3"/>
              </a:lnSpc>
              <a:spcBef>
                <a:spcPct val="0"/>
              </a:spcBef>
            </a:pPr>
            <a:r>
              <a:rPr lang="en-US" sz="4066">
                <a:solidFill>
                  <a:srgbClr val="000000"/>
                </a:solidFill>
                <a:latin typeface="Sailors"/>
              </a:rPr>
              <a:t>In the old house, I can see .............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7416" y="923925"/>
            <a:ext cx="12238584" cy="934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8"/>
              </a:lnSpc>
            </a:pPr>
            <a:r>
              <a:rPr lang="en-US" sz="5663" dirty="0">
                <a:solidFill>
                  <a:srgbClr val="000000"/>
                </a:solidFill>
                <a:latin typeface="Quicksand"/>
              </a:rPr>
              <a:t>Observe the picture and describe it.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84659" y="5984815"/>
            <a:ext cx="3845468" cy="4114800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39638" y="1664002"/>
            <a:ext cx="1193674" cy="1178753"/>
          </a:xfrm>
          <a:custGeom>
            <a:avLst/>
            <a:gdLst/>
            <a:ahLst/>
            <a:cxnLst/>
            <a:rect l="l" t="t" r="r" b="b"/>
            <a:pathLst>
              <a:path w="1193674" h="1178753">
                <a:moveTo>
                  <a:pt x="0" y="0"/>
                </a:moveTo>
                <a:lnTo>
                  <a:pt x="1193673" y="0"/>
                </a:lnTo>
                <a:lnTo>
                  <a:pt x="1193673" y="1178752"/>
                </a:lnTo>
                <a:lnTo>
                  <a:pt x="0" y="1178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941134" y="679397"/>
            <a:ext cx="1193674" cy="1178753"/>
          </a:xfrm>
          <a:custGeom>
            <a:avLst/>
            <a:gdLst/>
            <a:ahLst/>
            <a:cxnLst/>
            <a:rect l="l" t="t" r="r" b="b"/>
            <a:pathLst>
              <a:path w="1193674" h="1178753">
                <a:moveTo>
                  <a:pt x="1193674" y="0"/>
                </a:moveTo>
                <a:lnTo>
                  <a:pt x="0" y="0"/>
                </a:lnTo>
                <a:lnTo>
                  <a:pt x="0" y="1178753"/>
                </a:lnTo>
                <a:lnTo>
                  <a:pt x="1193674" y="1178753"/>
                </a:lnTo>
                <a:lnTo>
                  <a:pt x="11936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70889" y="3907529"/>
            <a:ext cx="2958223" cy="576854"/>
          </a:xfrm>
          <a:custGeom>
            <a:avLst/>
            <a:gdLst/>
            <a:ahLst/>
            <a:cxnLst/>
            <a:rect l="l" t="t" r="r" b="b"/>
            <a:pathLst>
              <a:path w="2958223" h="576854">
                <a:moveTo>
                  <a:pt x="0" y="0"/>
                </a:moveTo>
                <a:lnTo>
                  <a:pt x="2958223" y="0"/>
                </a:lnTo>
                <a:lnTo>
                  <a:pt x="2958223" y="576854"/>
                </a:lnTo>
                <a:lnTo>
                  <a:pt x="0" y="576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86950" y="4555779"/>
            <a:ext cx="4492723" cy="6261634"/>
          </a:xfrm>
          <a:custGeom>
            <a:avLst/>
            <a:gdLst/>
            <a:ahLst/>
            <a:cxnLst/>
            <a:rect l="l" t="t" r="r" b="b"/>
            <a:pathLst>
              <a:path w="4492723" h="6261634">
                <a:moveTo>
                  <a:pt x="0" y="0"/>
                </a:moveTo>
                <a:lnTo>
                  <a:pt x="4492722" y="0"/>
                </a:lnTo>
                <a:lnTo>
                  <a:pt x="4492722" y="6261634"/>
                </a:lnTo>
                <a:lnTo>
                  <a:pt x="0" y="62616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37971" y="6702613"/>
            <a:ext cx="6467269" cy="4114800"/>
          </a:xfrm>
          <a:custGeom>
            <a:avLst/>
            <a:gdLst/>
            <a:ahLst/>
            <a:cxnLst/>
            <a:rect l="l" t="t" r="r" b="b"/>
            <a:pathLst>
              <a:path w="6467269" h="4114800">
                <a:moveTo>
                  <a:pt x="0" y="0"/>
                </a:moveTo>
                <a:lnTo>
                  <a:pt x="6467269" y="0"/>
                </a:lnTo>
                <a:lnTo>
                  <a:pt x="64672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4075" y="3703190"/>
            <a:ext cx="12999850" cy="149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28"/>
              </a:lnSpc>
            </a:pPr>
            <a:r>
              <a:rPr lang="en-US" sz="9440">
                <a:solidFill>
                  <a:srgbClr val="D46D50"/>
                </a:solidFill>
                <a:latin typeface="Sailors"/>
              </a:rPr>
              <a:t>WHAT DID WE LEARN 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53553" y="1028700"/>
            <a:ext cx="7690935" cy="8229600"/>
          </a:xfrm>
          <a:custGeom>
            <a:avLst/>
            <a:gdLst/>
            <a:ahLst/>
            <a:cxnLst/>
            <a:rect l="l" t="t" r="r" b="b"/>
            <a:pathLst>
              <a:path w="7690935" h="8229600">
                <a:moveTo>
                  <a:pt x="7690935" y="0"/>
                </a:moveTo>
                <a:lnTo>
                  <a:pt x="0" y="0"/>
                </a:lnTo>
                <a:lnTo>
                  <a:pt x="0" y="8229600"/>
                </a:lnTo>
                <a:lnTo>
                  <a:pt x="7690935" y="8229600"/>
                </a:lnTo>
                <a:lnTo>
                  <a:pt x="7690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22179" y="3831166"/>
            <a:ext cx="7412269" cy="6738426"/>
          </a:xfrm>
          <a:custGeom>
            <a:avLst/>
            <a:gdLst/>
            <a:ahLst/>
            <a:cxnLst/>
            <a:rect l="l" t="t" r="r" b="b"/>
            <a:pathLst>
              <a:path w="7412269" h="6738426">
                <a:moveTo>
                  <a:pt x="0" y="0"/>
                </a:moveTo>
                <a:lnTo>
                  <a:pt x="7412268" y="0"/>
                </a:lnTo>
                <a:lnTo>
                  <a:pt x="7412268" y="6738426"/>
                </a:lnTo>
                <a:lnTo>
                  <a:pt x="0" y="6738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7708" y="3842803"/>
            <a:ext cx="8642624" cy="27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5">
                <a:solidFill>
                  <a:srgbClr val="FFFFFF"/>
                </a:solidFill>
                <a:latin typeface="Quicksand"/>
              </a:rPr>
              <a:t>Let's learn more  in</a:t>
            </a:r>
          </a:p>
          <a:p>
            <a:pPr algn="ctr">
              <a:lnSpc>
                <a:spcPts val="5412"/>
              </a:lnSpc>
            </a:pPr>
            <a:r>
              <a:rPr lang="en-US" sz="3865">
                <a:solidFill>
                  <a:srgbClr val="FFFFFF"/>
                </a:solidFill>
                <a:latin typeface="Quicksand"/>
              </a:rPr>
              <a:t>another session.</a:t>
            </a:r>
          </a:p>
          <a:p>
            <a:pPr algn="ctr">
              <a:lnSpc>
                <a:spcPts val="5412"/>
              </a:lnSpc>
            </a:pPr>
            <a:endParaRPr lang="en-US" sz="3865">
              <a:solidFill>
                <a:srgbClr val="FFFFFF"/>
              </a:solidFill>
              <a:latin typeface="Quicksand"/>
            </a:endParaRPr>
          </a:p>
          <a:p>
            <a:pPr algn="ctr">
              <a:lnSpc>
                <a:spcPts val="5412"/>
              </a:lnSpc>
            </a:pPr>
            <a:endParaRPr lang="en-US" sz="3865">
              <a:solidFill>
                <a:srgbClr val="FFFFFF"/>
              </a:solidFill>
              <a:latin typeface="Quicksan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283333" y="1542041"/>
            <a:ext cx="7889960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D46D50"/>
                </a:solidFill>
                <a:latin typeface="Sailors"/>
              </a:rPr>
              <a:t>Thank you, class!</a:t>
            </a:r>
          </a:p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D46D50"/>
                </a:solidFill>
                <a:latin typeface="Sailors"/>
              </a:rPr>
              <a:t>You are awesome!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67821" y="8211254"/>
            <a:ext cx="1391479" cy="13468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17504" y="3919003"/>
            <a:ext cx="1788597" cy="1731178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7760633" y="9558063"/>
            <a:ext cx="3845468" cy="4114800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7" y="0"/>
                </a:lnTo>
                <a:lnTo>
                  <a:pt x="3845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40827" y="-3124200"/>
            <a:ext cx="3845468" cy="4114800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7" y="0"/>
                </a:lnTo>
                <a:lnTo>
                  <a:pt x="3845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164</Words>
  <Application>Microsoft Office PowerPoint</Application>
  <PresentationFormat>Custom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Arial</vt:lpstr>
      <vt:lpstr>CS Gordon Serif</vt:lpstr>
      <vt:lpstr>Quicksand</vt:lpstr>
      <vt:lpstr>Anton</vt:lpstr>
      <vt:lpstr>Sailors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2 Module 2</dc:title>
  <cp:lastModifiedBy>Madihah Rehana binti Ku Othman</cp:lastModifiedBy>
  <cp:revision>20</cp:revision>
  <dcterms:created xsi:type="dcterms:W3CDTF">2006-08-16T00:00:00Z</dcterms:created>
  <dcterms:modified xsi:type="dcterms:W3CDTF">2023-07-09T07:41:07Z</dcterms:modified>
  <dc:identifier>DAFlI0TB7vk</dc:identifier>
</cp:coreProperties>
</file>